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2/17/2020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984616537"/>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Three Times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buttstock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6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2F6E0AC-FD5F-4704-825B-AD35235CDD55}"/>
              </a:ext>
            </a:extLst>
          </p:cNvPr>
          <p:cNvPicPr>
            <a:picLocks noChangeAspect="1"/>
          </p:cNvPicPr>
          <p:nvPr/>
        </p:nvPicPr>
        <p:blipFill>
          <a:blip r:embed="rId5"/>
          <a:stretch>
            <a:fillRect/>
          </a:stretch>
        </p:blipFill>
        <p:spPr>
          <a:xfrm>
            <a:off x="180474" y="3775046"/>
            <a:ext cx="7038400" cy="258915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Three Times</a:t>
            </a:r>
          </a:p>
          <a:p>
            <a:pPr algn="ctr"/>
            <a:r>
              <a:rPr lang="en-US" b="1" dirty="0"/>
              <a:t>Written Stage Briefing</a:t>
            </a:r>
          </a:p>
          <a:p>
            <a:r>
              <a:rPr lang="en-US" dirty="0"/>
              <a:t>Three Times is a 20 round, 100 point, Comstock medium course. There are six USPSA targets, one Colt popper, and one mini popper. The best three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Loaded carbine is held with both hands, buttstock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1466</TotalTime>
  <Words>193</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2020-02-17T18:48:30Z</dcterms:modified>
  <cp:category>Shooting</cp:category>
</cp:coreProperties>
</file>

<file path=docProps/thumbnail.jpeg>
</file>